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0" r:id="rId2"/>
    <p:sldId id="301" r:id="rId3"/>
    <p:sldId id="307" r:id="rId4"/>
    <p:sldId id="308" r:id="rId5"/>
    <p:sldId id="309" r:id="rId6"/>
    <p:sldId id="306" r:id="rId7"/>
  </p:sldIdLst>
  <p:sldSz cx="9144000" cy="6858000" type="screen4x3"/>
  <p:notesSz cx="7104063" cy="10234613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89" autoAdjust="0"/>
    <p:restoredTop sz="94708" autoAdjust="0"/>
  </p:normalViewPr>
  <p:slideViewPr>
    <p:cSldViewPr>
      <p:cViewPr varScale="1">
        <p:scale>
          <a:sx n="62" d="100"/>
          <a:sy n="62" d="100"/>
        </p:scale>
        <p:origin x="112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0" y="-90"/>
      </p:cViewPr>
      <p:guideLst>
        <p:guide orient="horz" pos="3224"/>
        <p:guide pos="22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4142A773-D556-4EFA-A553-4BA1B1D7D95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0731" y="120651"/>
            <a:ext cx="3077051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F39507F1-0612-4B30-8BEB-B8A533D4B0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837" y="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9F214604-3BB7-4347-AC49-A9EB1FF19C3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0731" y="9629777"/>
            <a:ext cx="3077051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0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id="{CF2A53CD-3A51-4AB8-A186-DE437281648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095" y="9629777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000" smtClean="0"/>
            </a:lvl1pPr>
          </a:lstStyle>
          <a:p>
            <a:pPr>
              <a:defRPr/>
            </a:pPr>
            <a:fld id="{90116BBE-1452-4424-8359-D65458BF6DB2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7F1AE8AB-1FC1-4CA5-A5A8-1946969E856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1E278C0F-6EB7-41A3-9FFA-E5715DE4605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3837" y="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EB98FD6-AACB-4AA5-9EE5-06CB908D1BC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61" name="Rectangle 5">
            <a:extLst>
              <a:ext uri="{FF2B5EF4-FFF2-40B4-BE49-F238E27FC236}">
                <a16:creationId xmlns:a16="http://schemas.microsoft.com/office/drawing/2014/main" id="{0948992C-01AF-458E-8820-7E09B94B50D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091" y="4860925"/>
            <a:ext cx="5683886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noProof="0"/>
              <a:t>Textmasterformate durch Klicken bearbeiten</a:t>
            </a:r>
          </a:p>
          <a:p>
            <a:pPr lvl="1"/>
            <a:r>
              <a:rPr lang="de-CH" altLang="de-DE" noProof="0"/>
              <a:t>Zweite Ebene</a:t>
            </a:r>
          </a:p>
          <a:p>
            <a:pPr lvl="2"/>
            <a:r>
              <a:rPr lang="de-CH" altLang="de-DE" noProof="0"/>
              <a:t>Dritte Ebene</a:t>
            </a:r>
          </a:p>
          <a:p>
            <a:pPr lvl="3"/>
            <a:r>
              <a:rPr lang="de-CH" altLang="de-DE" noProof="0"/>
              <a:t>Vierte Ebene</a:t>
            </a:r>
          </a:p>
          <a:p>
            <a:pPr lvl="4"/>
            <a:r>
              <a:rPr lang="de-CH" altLang="de-DE" noProof="0"/>
              <a:t>Fünfte Ebene</a:t>
            </a:r>
          </a:p>
        </p:txBody>
      </p:sp>
      <p:sp>
        <p:nvSpPr>
          <p:cNvPr id="70662" name="Rectangle 6">
            <a:extLst>
              <a:ext uri="{FF2B5EF4-FFF2-40B4-BE49-F238E27FC236}">
                <a16:creationId xmlns:a16="http://schemas.microsoft.com/office/drawing/2014/main" id="{314925AD-B296-4B34-BE59-8AD2D5F12F3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85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70663" name="Rectangle 7">
            <a:extLst>
              <a:ext uri="{FF2B5EF4-FFF2-40B4-BE49-F238E27FC236}">
                <a16:creationId xmlns:a16="http://schemas.microsoft.com/office/drawing/2014/main" id="{C9B6ACEA-EC40-4C30-AA69-6EBC216EC7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837" y="972185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 smtClean="0"/>
            </a:lvl1pPr>
          </a:lstStyle>
          <a:p>
            <a:pPr>
              <a:defRPr/>
            </a:pPr>
            <a:fld id="{70859CAA-C6B2-4767-BB4E-3340747E0853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2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6820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3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40211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4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38860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5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36356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6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9342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1772F-091B-4292-8A35-9C055B85C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044F695-A694-45B1-B8AE-B29062A01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CBB65F-69E4-47EB-8379-95A4B3A70A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23FFD7-8860-42C2-9DEF-BCCB18C2C0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A2CB32E-4CE0-47F2-8568-2226F11A62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9B94F-FEEE-47DE-9496-4F2117C3E0C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50858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E0046-F518-4C52-BC47-9E1C3A339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76ABE8-7DDC-40A1-B20A-90C0C2552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716261-7D3B-465E-A1A8-112FFF89F5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87D9408-3287-4120-AA33-0204D00E75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607C88-BE56-416E-B68C-7D34880A9D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254F0-5513-427B-A3E0-38F47150A37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07418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CB9812-2C1D-4C75-85B5-E901FEC4A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5E81F1-6E22-4642-8FD9-215B9E4BB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313DB7-987B-444F-945A-2B198112B2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6D4772-306B-4FA6-B22F-3B9B08F59B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B42A5C-15A4-47FE-8702-217D1A3C0B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61EE9-4CFA-4E8F-9267-7B58D574B3A7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195605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540FC1-674A-417D-8F62-D9AD5B5F2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581F6D-E9DC-4045-BC30-626EFF0EA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D1699C3-2C68-42AC-BBB0-86D2D5C8736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051A9FB-2F36-4D30-B7C7-448FC964D4BC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BB65BC5-59F6-4047-87BE-69A500AD3C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998D20C-3AF7-44B9-9BA3-46A3F97A85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C58C1EF-9D38-4DB0-9A50-03511242F9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74CE8-7ECA-4CA4-9135-4C699B4B3DD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259071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D6B4696-F54E-470B-986F-824EECD271C8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9FEE92A-E16E-4B6A-8C6B-292A510937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83A1450-6D0C-4B57-A54C-3D44DAA66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BF566FE-ADFF-4599-89C6-C89E30B28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29339-B8D3-40FF-B726-B83218B7B27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02578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BB9371-2903-4CE4-AAC2-A3603B56C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211CF9-2582-4A89-8CD9-AE7D9F364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C71221-9DAD-4B57-9799-701E4DCC4F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FC9CB2-EE64-4294-890D-CF162115EC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036447E-660E-4EA9-8614-5207966033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67C71-130E-44A1-A8CB-8E9FD03FA4BC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14701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8F9BC-FDC7-4BF8-B205-2437D0458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7FFB4F-4560-4FC2-B418-D1F6C980A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80C0279-BEBD-4C6A-95A8-670576B86C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481DBA-4FE3-4184-AC61-D486526F13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4557DF-6A19-4991-ADBB-2DC7178688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ED84A-A29B-4E06-8AD7-7277BB52F52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0529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CEB7B-36BB-4062-8C4D-9420682FE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1DEA8E-58E9-48FC-8DCE-91127E8F8B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598B48-AE84-496C-8282-9BB093519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7E278D-AC5F-4957-8FE8-F73BB4BC4B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4E940E-D5F3-49A4-A7CF-F7BCFCE880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A22E62-7F99-4539-85DA-E03B20E5E9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0515-E195-42A9-ADFC-4E0053A2FE1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2052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627B6A-E032-48D4-8C18-21BB132B1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BD1884-CA55-493E-931B-4C6443CF9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303CF56-CA2B-4ED8-A7D1-EA4BD3FFC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55561E-F45F-4DA9-8941-D01A12498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777E4AB-4351-48E7-A7C4-EDFADD41B9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ED58889-C363-4548-B9CE-A79F24960C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F3CE5BB-AB88-42B4-93F8-95BBCE9044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B775F66-5B0C-4616-8DE0-78349588C0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A1DF-82B9-4DBF-9FFC-FE627913FDA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61013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9CB74-226B-4F0B-B36F-55286029D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3A9A7CE-1957-4380-9E42-F29EE72D6F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1E77C08-0195-4A51-9516-B7FD55A0B2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2759131-9174-4FCC-AD44-6930BF04F3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852F5-3892-4E40-AC56-301558E5DBB6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4398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C3175E2-6DD8-4144-8093-10CBA10ACE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D46C45E-2584-46BA-851F-DD179D7A1A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9288AC0-90B6-4F29-B8C2-E536575FBA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B9A74-C467-43A6-BEA6-69CB4AE29F39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55550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8E7AD-81C6-4C37-BD3D-7A51FD4C2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B20C1D-075D-4228-BF9D-A7CE52744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EAB54B-092C-48D7-AE45-A30613857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F9C8E3-67B6-4BF6-AE5D-B351E85733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B2E95B-C712-4ABC-8251-CCC1EC4F53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6CED54-D92F-46DC-8B14-D38B088678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9782-1B15-4A1E-9449-3AF1D836BA4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51704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17E35-4820-486B-8F76-33C5CBBF3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61614-B64F-4F61-B272-2F93EFDEA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CB222C-6CB4-4BA5-B9F1-7ABC6596E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A83201-4BCD-4DE5-943E-824B90884B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0D36EA-8B7D-4F63-995A-871C7F2E8A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C73435-6623-4D3B-833A-1CD82405B8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064D-EB33-4E4F-BB69-23A17D29090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00532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4222BD3-DC0A-4E0D-97E9-B7FC829330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85E3FD0-38AE-4DD3-A73C-FD331FB78B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Textmasterformate durch Klicken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22926D6-75C2-4829-893F-8BD9447C0D5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853AF6A-C4BE-4526-A8E0-F40C67BE44D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3390FC2-9D66-4554-8564-C2129DF4B15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45318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FA226F9-1D84-4013-BB7E-80F165965AD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itzige Tierfotos - So urkomisch und charmant können Tiere sein - Wissen -  SRF">
            <a:extLst>
              <a:ext uri="{FF2B5EF4-FFF2-40B4-BE49-F238E27FC236}">
                <a16:creationId xmlns:a16="http://schemas.microsoft.com/office/drawing/2014/main" id="{532834BB-E819-7F29-B762-B80EDCCEF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7766"/>
            <a:ext cx="12241360" cy="6885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384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>
            <a:extLst>
              <a:ext uri="{FF2B5EF4-FFF2-40B4-BE49-F238E27FC236}">
                <a16:creationId xmlns:a16="http://schemas.microsoft.com/office/drawing/2014/main" id="{6D803CC1-A225-424D-B460-9B5CA30E4A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8857" y="260350"/>
            <a:ext cx="8147943" cy="561975"/>
          </a:xfrm>
        </p:spPr>
        <p:txBody>
          <a:bodyPr/>
          <a:lstStyle/>
          <a:p>
            <a:pPr algn="l" eaLnBrk="1" hangingPunct="1">
              <a:tabLst>
                <a:tab pos="7985125" algn="r"/>
              </a:tabLst>
            </a:pPr>
            <a:r>
              <a:rPr lang="de-CH" altLang="de-DE" sz="1400" dirty="0"/>
              <a:t>Nachschulungskurse IKT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59" y="1474816"/>
            <a:ext cx="8147943" cy="4474464"/>
          </a:xfrm>
        </p:spPr>
        <p:txBody>
          <a:bodyPr/>
          <a:lstStyle/>
          <a:p>
            <a:pPr marL="0" indent="0">
              <a:buNone/>
            </a:pPr>
            <a:r>
              <a:rPr lang="de-CH" sz="2000" b="1" dirty="0"/>
              <a:t>Übersicht Programm Textverarbeitung</a:t>
            </a:r>
          </a:p>
          <a:p>
            <a:pPr marL="0" indent="0">
              <a:buNone/>
            </a:pPr>
            <a:endParaRPr lang="de-CH" sz="2000" dirty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Aufbau, Zeichen- u. Absatzformatierung, Formen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Absatz, Formatvorlagen, Suchen-Ersetzen, Grafik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Seitenlayout, Tabulatoren, Tabellen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Gemischt: Einzüge, Tabulatoren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Gemischt: Zeitungsseite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b="1" dirty="0"/>
              <a:t>Gemischt: Prospektseite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	(Lernzielkontrolle)</a:t>
            </a:r>
          </a:p>
          <a:p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50934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5A4CF7C-D13A-4179-BECA-8F83D171C3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" t="1701" r="5321" b="3800"/>
          <a:stretch/>
        </p:blipFill>
        <p:spPr>
          <a:xfrm>
            <a:off x="467544" y="22174"/>
            <a:ext cx="5544616" cy="6835826"/>
          </a:xfrm>
          <a:prstGeom prst="rect">
            <a:avLst/>
          </a:prstGeom>
        </p:spPr>
      </p:pic>
      <p:pic>
        <p:nvPicPr>
          <p:cNvPr id="8" name="Grafik 7" descr="Ein Bild, das Text, Schild, Zeichnung enthält.&#10;&#10;Automatisch generierte Beschreibung">
            <a:extLst>
              <a:ext uri="{FF2B5EF4-FFF2-40B4-BE49-F238E27FC236}">
                <a16:creationId xmlns:a16="http://schemas.microsoft.com/office/drawing/2014/main" id="{F004E6B2-4F0D-4807-B70C-39B5A4676B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490" y="332656"/>
            <a:ext cx="1582934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239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A9F0B482-224C-1E91-DF04-35FDCD3E8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526" y="16113"/>
            <a:ext cx="49329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4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EE07734D-FD1B-8EC6-3121-DAE3B5095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-171400"/>
            <a:ext cx="4932947" cy="6858000"/>
          </a:xfrm>
          <a:prstGeom prst="rect">
            <a:avLst/>
          </a:prstGeom>
        </p:spPr>
      </p:pic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9A8D629C-7892-4F03-9F9E-E9FC4C990DB5}"/>
              </a:ext>
            </a:extLst>
          </p:cNvPr>
          <p:cNvGrpSpPr/>
          <p:nvPr/>
        </p:nvGrpSpPr>
        <p:grpSpPr>
          <a:xfrm>
            <a:off x="-180528" y="199153"/>
            <a:ext cx="3306721" cy="709568"/>
            <a:chOff x="-180528" y="620760"/>
            <a:chExt cx="3306721" cy="693331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CB86F55C-87BE-45B5-ADF1-871F2826CFC4}"/>
                </a:ext>
              </a:extLst>
            </p:cNvPr>
            <p:cNvSpPr txBox="1"/>
            <p:nvPr/>
          </p:nvSpPr>
          <p:spPr>
            <a:xfrm>
              <a:off x="-180528" y="790871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CH" sz="1400" dirty="0">
                  <a:solidFill>
                    <a:srgbClr val="FF0000"/>
                  </a:solidFill>
                </a:rPr>
                <a:t>Titel: WordArt</a:t>
              </a:r>
            </a:p>
            <a:p>
              <a:pPr algn="r"/>
              <a:r>
                <a:rPr lang="de-CH" sz="1400" dirty="0">
                  <a:solidFill>
                    <a:srgbClr val="FF0000"/>
                  </a:solidFill>
                </a:rPr>
                <a:t>Schrift: Times New Roman</a:t>
              </a:r>
            </a:p>
          </p:txBody>
        </p:sp>
        <p:sp>
          <p:nvSpPr>
            <p:cNvPr id="3" name="Geschweifte Klammer links 2">
              <a:extLst>
                <a:ext uri="{FF2B5EF4-FFF2-40B4-BE49-F238E27FC236}">
                  <a16:creationId xmlns:a16="http://schemas.microsoft.com/office/drawing/2014/main" id="{57CA535E-80A4-4E99-8D40-C71D2C412C04}"/>
                </a:ext>
              </a:extLst>
            </p:cNvPr>
            <p:cNvSpPr/>
            <p:nvPr/>
          </p:nvSpPr>
          <p:spPr>
            <a:xfrm>
              <a:off x="2760750" y="620760"/>
              <a:ext cx="365443" cy="648000"/>
            </a:xfrm>
            <a:prstGeom prst="lef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2B118BAA-1C42-43FF-95C1-DABFBDF71FB3}"/>
              </a:ext>
            </a:extLst>
          </p:cNvPr>
          <p:cNvGrpSpPr/>
          <p:nvPr/>
        </p:nvGrpSpPr>
        <p:grpSpPr>
          <a:xfrm>
            <a:off x="704118" y="2435646"/>
            <a:ext cx="2454035" cy="648000"/>
            <a:chOff x="683209" y="2814142"/>
            <a:chExt cx="2454035" cy="648000"/>
          </a:xfrm>
        </p:grpSpPr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04D09E52-2E4F-4502-8AE4-EA20885F4C93}"/>
                </a:ext>
              </a:extLst>
            </p:cNvPr>
            <p:cNvSpPr txBox="1"/>
            <p:nvPr/>
          </p:nvSpPr>
          <p:spPr>
            <a:xfrm>
              <a:off x="683209" y="2876532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CH" sz="1400" dirty="0">
                  <a:solidFill>
                    <a:srgbClr val="FF0000"/>
                  </a:solidFill>
                </a:rPr>
                <a:t>2-spaltig, Aufzählungszeichen</a:t>
              </a:r>
            </a:p>
          </p:txBody>
        </p:sp>
        <p:sp>
          <p:nvSpPr>
            <p:cNvPr id="7" name="Geschweifte Klammer links 6">
              <a:extLst>
                <a:ext uri="{FF2B5EF4-FFF2-40B4-BE49-F238E27FC236}">
                  <a16:creationId xmlns:a16="http://schemas.microsoft.com/office/drawing/2014/main" id="{414944EB-5326-4B17-AB2F-8BE233D0E6F7}"/>
                </a:ext>
              </a:extLst>
            </p:cNvPr>
            <p:cNvSpPr/>
            <p:nvPr/>
          </p:nvSpPr>
          <p:spPr>
            <a:xfrm>
              <a:off x="2771801" y="2814142"/>
              <a:ext cx="365443" cy="648000"/>
            </a:xfrm>
            <a:prstGeom prst="lef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60018CE-59DA-475D-86B8-4B6C5C791BCD}"/>
              </a:ext>
            </a:extLst>
          </p:cNvPr>
          <p:cNvGrpSpPr/>
          <p:nvPr/>
        </p:nvGrpSpPr>
        <p:grpSpPr>
          <a:xfrm>
            <a:off x="683568" y="3808612"/>
            <a:ext cx="2453676" cy="1492596"/>
            <a:chOff x="683568" y="3933056"/>
            <a:chExt cx="2453676" cy="1476000"/>
          </a:xfrm>
        </p:grpSpPr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057B19E3-D6BA-446F-9F1D-B401B3DAB63A}"/>
                </a:ext>
              </a:extLst>
            </p:cNvPr>
            <p:cNvSpPr txBox="1"/>
            <p:nvPr/>
          </p:nvSpPr>
          <p:spPr>
            <a:xfrm>
              <a:off x="683568" y="4413002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CH" sz="1400" dirty="0">
                  <a:solidFill>
                    <a:srgbClr val="FF0000"/>
                  </a:solidFill>
                </a:rPr>
                <a:t>Tabelle: </a:t>
              </a:r>
            </a:p>
            <a:p>
              <a:pPr algn="r"/>
              <a:r>
                <a:rPr lang="de-CH" sz="1400" dirty="0">
                  <a:solidFill>
                    <a:srgbClr val="FF0000"/>
                  </a:solidFill>
                </a:rPr>
                <a:t>4 Spalten, 4 Zeilen</a:t>
              </a:r>
            </a:p>
          </p:txBody>
        </p:sp>
        <p:sp>
          <p:nvSpPr>
            <p:cNvPr id="8" name="Geschweifte Klammer links 7">
              <a:extLst>
                <a:ext uri="{FF2B5EF4-FFF2-40B4-BE49-F238E27FC236}">
                  <a16:creationId xmlns:a16="http://schemas.microsoft.com/office/drawing/2014/main" id="{F131AF49-CA38-43A1-AEC1-0A36FAF9E1FD}"/>
                </a:ext>
              </a:extLst>
            </p:cNvPr>
            <p:cNvSpPr/>
            <p:nvPr/>
          </p:nvSpPr>
          <p:spPr>
            <a:xfrm>
              <a:off x="2771801" y="3933056"/>
              <a:ext cx="365443" cy="1476000"/>
            </a:xfrm>
            <a:prstGeom prst="lef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C39264B8-EB79-4DF1-8AC1-21D05F078D02}"/>
              </a:ext>
            </a:extLst>
          </p:cNvPr>
          <p:cNvGrpSpPr/>
          <p:nvPr/>
        </p:nvGrpSpPr>
        <p:grpSpPr>
          <a:xfrm>
            <a:off x="704118" y="960742"/>
            <a:ext cx="6130356" cy="307777"/>
            <a:chOff x="601804" y="1402575"/>
            <a:chExt cx="6130356" cy="307777"/>
          </a:xfrm>
        </p:grpSpPr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70FE6F30-D72F-4168-9845-F6DF68912BC5}"/>
                </a:ext>
              </a:extLst>
            </p:cNvPr>
            <p:cNvSpPr txBox="1"/>
            <p:nvPr/>
          </p:nvSpPr>
          <p:spPr>
            <a:xfrm>
              <a:off x="601804" y="1402575"/>
              <a:ext cx="18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CH" sz="1400" dirty="0">
                  <a:solidFill>
                    <a:srgbClr val="FF0000"/>
                  </a:solidFill>
                </a:rPr>
                <a:t>Link Mail: aktiviert</a:t>
              </a:r>
            </a:p>
          </p:txBody>
        </p:sp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D2F7458F-B0AB-4BCC-845C-ECC526CF9F1E}"/>
                </a:ext>
              </a:extLst>
            </p:cNvPr>
            <p:cNvCxnSpPr>
              <a:cxnSpLocks/>
            </p:cNvCxnSpPr>
            <p:nvPr/>
          </p:nvCxnSpPr>
          <p:spPr>
            <a:xfrm>
              <a:off x="6012160" y="1556792"/>
              <a:ext cx="72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4EBAA08C-82BC-4A03-A89D-40B75D1E11EE}"/>
              </a:ext>
            </a:extLst>
          </p:cNvPr>
          <p:cNvGrpSpPr/>
          <p:nvPr/>
        </p:nvGrpSpPr>
        <p:grpSpPr>
          <a:xfrm>
            <a:off x="467544" y="5913240"/>
            <a:ext cx="5184576" cy="195841"/>
            <a:chOff x="467544" y="5913240"/>
            <a:chExt cx="5367298" cy="307777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8D8B1C0A-35C1-475B-AB7D-7E67A9251533}"/>
                </a:ext>
              </a:extLst>
            </p:cNvPr>
            <p:cNvSpPr txBox="1"/>
            <p:nvPr/>
          </p:nvSpPr>
          <p:spPr>
            <a:xfrm>
              <a:off x="467544" y="5913240"/>
              <a:ext cx="201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CH" sz="1400" dirty="0">
                  <a:solidFill>
                    <a:srgbClr val="FF0000"/>
                  </a:solidFill>
                </a:rPr>
                <a:t>Abstand Text zu Bild: </a:t>
              </a:r>
            </a:p>
          </p:txBody>
        </p: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DB97FF42-F3A1-4032-801C-493F376A7D76}"/>
                </a:ext>
              </a:extLst>
            </p:cNvPr>
            <p:cNvCxnSpPr>
              <a:cxnSpLocks/>
            </p:cNvCxnSpPr>
            <p:nvPr/>
          </p:nvCxnSpPr>
          <p:spPr>
            <a:xfrm>
              <a:off x="5582842" y="6021288"/>
              <a:ext cx="252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B9C23AFE-FD07-4D65-B9B0-C5805FA1F021}"/>
              </a:ext>
            </a:extLst>
          </p:cNvPr>
          <p:cNvSpPr txBox="1"/>
          <p:nvPr/>
        </p:nvSpPr>
        <p:spPr>
          <a:xfrm>
            <a:off x="41611" y="199152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1400" dirty="0">
                <a:solidFill>
                  <a:srgbClr val="FF0000"/>
                </a:solidFill>
              </a:rPr>
              <a:t>Schriftart: Arial</a:t>
            </a:r>
          </a:p>
        </p:txBody>
      </p:sp>
    </p:spTree>
    <p:extLst>
      <p:ext uri="{BB962C8B-B14F-4D97-AF65-F5344CB8AC3E}">
        <p14:creationId xmlns:p14="http://schemas.microsoft.com/office/powerpoint/2010/main" val="132254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764704"/>
            <a:ext cx="7787208" cy="3456384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Übungen -&gt; Link </a:t>
            </a:r>
            <a:r>
              <a:rPr lang="de-CH" sz="2000" dirty="0" err="1"/>
              <a:t>Moodlekurs</a:t>
            </a:r>
            <a:r>
              <a:rPr lang="de-CH" sz="2000" dirty="0"/>
              <a:t> </a:t>
            </a:r>
            <a:r>
              <a:rPr lang="de-CH" sz="2000" b="1" dirty="0"/>
              <a:t>«</a:t>
            </a:r>
            <a:r>
              <a:rPr lang="de-CH" sz="2000" b="1" dirty="0" err="1"/>
              <a:t>Fikt</a:t>
            </a:r>
            <a:r>
              <a:rPr lang="de-CH" sz="2000" b="1" dirty="0"/>
              <a:t>»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lnSpc>
                <a:spcPct val="150000"/>
              </a:lnSpc>
              <a:buNone/>
            </a:pPr>
            <a:r>
              <a:rPr lang="de-CH" sz="2000" dirty="0"/>
              <a:t>108_Zermatt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CH" sz="2000" dirty="0"/>
              <a:t>108_logoZermatt</a:t>
            </a:r>
          </a:p>
          <a:p>
            <a:pPr marL="0" indent="0">
              <a:lnSpc>
                <a:spcPct val="150000"/>
              </a:lnSpc>
              <a:buNone/>
            </a:pPr>
            <a:endParaRPr lang="de-CH" sz="2000" dirty="0"/>
          </a:p>
          <a:p>
            <a:pPr marL="0" indent="0">
              <a:lnSpc>
                <a:spcPct val="150000"/>
              </a:lnSpc>
              <a:buNone/>
            </a:pPr>
            <a:endParaRPr lang="de-CH" sz="2000" dirty="0"/>
          </a:p>
          <a:p>
            <a:pPr marL="0" indent="0">
              <a:lnSpc>
                <a:spcPct val="150000"/>
              </a:lnSpc>
              <a:buNone/>
            </a:pPr>
            <a:r>
              <a:rPr lang="de-CH" sz="2000" dirty="0"/>
              <a:t>Dokgestaltung6_Lösungen108</a:t>
            </a:r>
          </a:p>
        </p:txBody>
      </p:sp>
    </p:spTree>
    <p:extLst>
      <p:ext uri="{BB962C8B-B14F-4D97-AF65-F5344CB8AC3E}">
        <p14:creationId xmlns:p14="http://schemas.microsoft.com/office/powerpoint/2010/main" val="2670080374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4128E13B0D334BA315F3775C0F97AB" ma:contentTypeVersion="8" ma:contentTypeDescription="Ein neues Dokument erstellen." ma:contentTypeScope="" ma:versionID="50e67fda5079662927e1fb09de71529e">
  <xsd:schema xmlns:xsd="http://www.w3.org/2001/XMLSchema" xmlns:xs="http://www.w3.org/2001/XMLSchema" xmlns:p="http://schemas.microsoft.com/office/2006/metadata/properties" xmlns:ns2="39b2766b-c11e-4d34-ae90-b418efdcb7ee" xmlns:ns3="7dbffd17-55a7-4b25-b20c-462d16bbe781" targetNamespace="http://schemas.microsoft.com/office/2006/metadata/properties" ma:root="true" ma:fieldsID="a5408554e61b4976eb24a3d8c92862ea" ns2:_="" ns3:_="">
    <xsd:import namespace="39b2766b-c11e-4d34-ae90-b418efdcb7ee"/>
    <xsd:import namespace="7dbffd17-55a7-4b25-b20c-462d16bbe7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b2766b-c11e-4d34-ae90-b418efdcb7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markierungen" ma:readOnly="false" ma:fieldId="{5cf76f15-5ced-4ddc-b409-7134ff3c332f}" ma:taxonomyMulti="true" ma:sspId="d3ebf75d-a44c-490e-b061-5d1ad43ecb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bffd17-55a7-4b25-b20c-462d16bbe7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f83ad16-6433-42a5-99d8-c6c549438078}" ma:internalName="TaxCatchAll" ma:showField="CatchAllData" ma:web="7dbffd17-55a7-4b25-b20c-462d16bbe7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bffd17-55a7-4b25-b20c-462d16bbe781" xsi:nil="true"/>
    <lcf76f155ced4ddcb4097134ff3c332f xmlns="39b2766b-c11e-4d34-ae90-b418efdcb7e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20DE984-8060-41A3-AB3E-DC7F746E347C}"/>
</file>

<file path=customXml/itemProps2.xml><?xml version="1.0" encoding="utf-8"?>
<ds:datastoreItem xmlns:ds="http://schemas.openxmlformats.org/officeDocument/2006/customXml" ds:itemID="{6EC3F875-4C86-43BB-9900-8DB96933C966}"/>
</file>

<file path=customXml/itemProps3.xml><?xml version="1.0" encoding="utf-8"?>
<ds:datastoreItem xmlns:ds="http://schemas.openxmlformats.org/officeDocument/2006/customXml" ds:itemID="{20D1C164-63ED-4AA5-BC50-45E3E72BEB3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Bildschirmpräsentation (4:3)</PresentationFormat>
  <Paragraphs>40</Paragraphs>
  <Slides>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Arial</vt:lpstr>
      <vt:lpstr>Standarddesign</vt:lpstr>
      <vt:lpstr>PowerPoint-Präsentation</vt:lpstr>
      <vt:lpstr>Nachschulungskurse IKT 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Nachschulungskurse IKT  Schuljahr 19-20 1. Semester</dc:title>
  <dc:creator>Baldinger Christoph</dc:creator>
  <cp:lastModifiedBy>Eva Ravnikar</cp:lastModifiedBy>
  <cp:revision>23</cp:revision>
  <cp:lastPrinted>2022-01-23T16:05:36Z</cp:lastPrinted>
  <dcterms:created xsi:type="dcterms:W3CDTF">2019-11-30T21:38:45Z</dcterms:created>
  <dcterms:modified xsi:type="dcterms:W3CDTF">2023-06-06T16:41:12Z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0x010100FA4128E13B0D334BA315F3775C0F97AB</vt:lpwstr>
  </property>
</Properties>
</file>