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3"/>
  </p:notesMasterIdLst>
  <p:handoutMasterIdLst>
    <p:handoutMasterId r:id="rId14"/>
  </p:handoutMasterIdLst>
  <p:sldIdLst>
    <p:sldId id="301" r:id="rId5"/>
    <p:sldId id="308" r:id="rId6"/>
    <p:sldId id="310" r:id="rId7"/>
    <p:sldId id="311" r:id="rId8"/>
    <p:sldId id="309" r:id="rId9"/>
    <p:sldId id="312" r:id="rId10"/>
    <p:sldId id="306" r:id="rId11"/>
    <p:sldId id="313" r:id="rId12"/>
  </p:sldIdLst>
  <p:sldSz cx="9144000" cy="6858000" type="screen4x3"/>
  <p:notesSz cx="7099300" cy="10234613"/>
  <p:defaultTextStyle>
    <a:defPPr>
      <a:defRPr lang="de-CH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C7B5C4-3909-41BC-A92D-DA14E2B2CF1F}" v="1" dt="2023-05-24T09:50:58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50" autoAdjust="0"/>
    <p:restoredTop sz="94708" autoAdjust="0"/>
  </p:normalViewPr>
  <p:slideViewPr>
    <p:cSldViewPr>
      <p:cViewPr varScale="1">
        <p:scale>
          <a:sx n="67" d="100"/>
          <a:sy n="67" d="100"/>
        </p:scale>
        <p:origin x="1088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150" y="-90"/>
      </p:cViewPr>
      <p:guideLst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 Luan Zehnder" userId="S::juli.zehnder@stud.kswe.ch::7564b116-20ce-4298-a047-36600124b10d" providerId="AD" clId="Web-{BAC7B5C4-3909-41BC-A92D-DA14E2B2CF1F}"/>
    <pc:docChg chg="modSld">
      <pc:chgData name="Juli Luan Zehnder" userId="S::juli.zehnder@stud.kswe.ch::7564b116-20ce-4298-a047-36600124b10d" providerId="AD" clId="Web-{BAC7B5C4-3909-41BC-A92D-DA14E2B2CF1F}" dt="2023-05-24T09:50:58.036" v="0" actId="1076"/>
      <pc:docMkLst>
        <pc:docMk/>
      </pc:docMkLst>
      <pc:sldChg chg="modSp">
        <pc:chgData name="Juli Luan Zehnder" userId="S::juli.zehnder@stud.kswe.ch::7564b116-20ce-4298-a047-36600124b10d" providerId="AD" clId="Web-{BAC7B5C4-3909-41BC-A92D-DA14E2B2CF1F}" dt="2023-05-24T09:50:58.036" v="0" actId="1076"/>
        <pc:sldMkLst>
          <pc:docMk/>
          <pc:sldMk cId="304764573" sldId="309"/>
        </pc:sldMkLst>
        <pc:spChg chg="mod">
          <ac:chgData name="Juli Luan Zehnder" userId="S::juli.zehnder@stud.kswe.ch::7564b116-20ce-4298-a047-36600124b10d" providerId="AD" clId="Web-{BAC7B5C4-3909-41BC-A92D-DA14E2B2CF1F}" dt="2023-05-24T09:50:58.036" v="0" actId="1076"/>
          <ac:spMkLst>
            <pc:docMk/>
            <pc:sldMk cId="304764573" sldId="309"/>
            <ac:spMk id="5" creationId="{F2205B62-BCFC-45D8-8DA0-13945F7B529A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>
            <a:extLst>
              <a:ext uri="{FF2B5EF4-FFF2-40B4-BE49-F238E27FC236}">
                <a16:creationId xmlns:a16="http://schemas.microsoft.com/office/drawing/2014/main" id="{4142A773-D556-4EFA-A553-4BA1B1D7D95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20650" y="120651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65539" name="Rectangle 3">
            <a:extLst>
              <a:ext uri="{FF2B5EF4-FFF2-40B4-BE49-F238E27FC236}">
                <a16:creationId xmlns:a16="http://schemas.microsoft.com/office/drawing/2014/main" id="{F39507F1-0612-4B30-8BEB-B8A533D4B01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9F214604-3BB7-4347-AC49-A9EB1FF19C3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20650" y="9629776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0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65541" name="Rectangle 5">
            <a:extLst>
              <a:ext uri="{FF2B5EF4-FFF2-40B4-BE49-F238E27FC236}">
                <a16:creationId xmlns:a16="http://schemas.microsoft.com/office/drawing/2014/main" id="{CF2A53CD-3A51-4AB8-A186-DE437281648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4" y="9629776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000" smtClean="0"/>
            </a:lvl1pPr>
          </a:lstStyle>
          <a:p>
            <a:pPr>
              <a:defRPr/>
            </a:pPr>
            <a:fld id="{90116BBE-1452-4424-8359-D65458BF6DB2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>
            <a:extLst>
              <a:ext uri="{FF2B5EF4-FFF2-40B4-BE49-F238E27FC236}">
                <a16:creationId xmlns:a16="http://schemas.microsoft.com/office/drawing/2014/main" id="{7F1AE8AB-1FC1-4CA5-A5A8-1946969E856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Fortbildung Excel</a:t>
            </a:r>
          </a:p>
        </p:txBody>
      </p:sp>
      <p:sp>
        <p:nvSpPr>
          <p:cNvPr id="70659" name="Rectangle 3">
            <a:extLst>
              <a:ext uri="{FF2B5EF4-FFF2-40B4-BE49-F238E27FC236}">
                <a16:creationId xmlns:a16="http://schemas.microsoft.com/office/drawing/2014/main" id="{1E278C0F-6EB7-41A3-9FFA-E5715DE460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9" y="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EB98FD6-AACB-4AA5-9EE5-06CB908D1BC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0661" name="Rectangle 5">
            <a:extLst>
              <a:ext uri="{FF2B5EF4-FFF2-40B4-BE49-F238E27FC236}">
                <a16:creationId xmlns:a16="http://schemas.microsoft.com/office/drawing/2014/main" id="{0948992C-01AF-458E-8820-7E09B94B50D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4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 noProof="0"/>
              <a:t>Textmasterformate durch Klicken bearbeiten</a:t>
            </a:r>
          </a:p>
          <a:p>
            <a:pPr lvl="1"/>
            <a:r>
              <a:rPr lang="de-CH" altLang="de-DE" noProof="0"/>
              <a:t>Zweite Ebene</a:t>
            </a:r>
          </a:p>
          <a:p>
            <a:pPr lvl="2"/>
            <a:r>
              <a:rPr lang="de-CH" altLang="de-DE" noProof="0"/>
              <a:t>Dritte Ebene</a:t>
            </a:r>
          </a:p>
          <a:p>
            <a:pPr lvl="3"/>
            <a:r>
              <a:rPr lang="de-CH" altLang="de-DE" noProof="0"/>
              <a:t>Vierte Ebene</a:t>
            </a:r>
          </a:p>
          <a:p>
            <a:pPr lvl="4"/>
            <a:r>
              <a:rPr lang="de-CH" altLang="de-DE" noProof="0"/>
              <a:t>Fünfte Ebene</a:t>
            </a:r>
          </a:p>
        </p:txBody>
      </p:sp>
      <p:sp>
        <p:nvSpPr>
          <p:cNvPr id="70662" name="Rectangle 6">
            <a:extLst>
              <a:ext uri="{FF2B5EF4-FFF2-40B4-BE49-F238E27FC236}">
                <a16:creationId xmlns:a16="http://schemas.microsoft.com/office/drawing/2014/main" id="{314925AD-B296-4B34-BE59-8AD2D5F12F3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defTabSz="990509" eaLnBrk="1" hangingPunct="1">
              <a:defRPr sz="1300"/>
            </a:lvl1pPr>
          </a:lstStyle>
          <a:p>
            <a:pPr>
              <a:defRPr/>
            </a:pPr>
            <a:r>
              <a:rPr lang="de-CH" altLang="de-DE"/>
              <a:t>Wettingen, 11.4.19/BaC</a:t>
            </a:r>
          </a:p>
        </p:txBody>
      </p:sp>
      <p:sp>
        <p:nvSpPr>
          <p:cNvPr id="70663" name="Rectangle 7">
            <a:extLst>
              <a:ext uri="{FF2B5EF4-FFF2-40B4-BE49-F238E27FC236}">
                <a16:creationId xmlns:a16="http://schemas.microsoft.com/office/drawing/2014/main" id="{C9B6ACEA-EC40-4C30-AA69-6EBC216EC7F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9" y="9721851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39" tIns="49519" rIns="99039" bIns="49519" numCol="1" anchor="b" anchorCtr="0" compatLnSpc="1">
            <a:prstTxWarp prst="textNoShape">
              <a:avLst/>
            </a:prstTxWarp>
          </a:bodyPr>
          <a:lstStyle>
            <a:lvl1pPr algn="r" defTabSz="990509" eaLnBrk="1" hangingPunct="1">
              <a:defRPr sz="1300" smtClean="0"/>
            </a:lvl1pPr>
          </a:lstStyle>
          <a:p>
            <a:pPr>
              <a:defRPr/>
            </a:pPr>
            <a:fld id="{70859CAA-C6B2-4767-BB4E-3340747E0853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682014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2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502265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3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931668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4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95877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5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1111571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92262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7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3934292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1D654F84-71F8-41FE-9353-0D18AB66A9E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Fortbildung Excel</a:t>
            </a:r>
          </a:p>
        </p:txBody>
      </p:sp>
      <p:sp>
        <p:nvSpPr>
          <p:cNvPr id="5123" name="Rectangle 6">
            <a:extLst>
              <a:ext uri="{FF2B5EF4-FFF2-40B4-BE49-F238E27FC236}">
                <a16:creationId xmlns:a16="http://schemas.microsoft.com/office/drawing/2014/main" id="{EAFAE1D7-ED7E-4C2F-9937-B925D53A818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de-CH" altLang="de-DE"/>
              <a:t>Wettingen, 11.4.19/BaC</a:t>
            </a:r>
          </a:p>
        </p:txBody>
      </p:sp>
      <p:sp>
        <p:nvSpPr>
          <p:cNvPr id="5124" name="Rectangle 7">
            <a:extLst>
              <a:ext uri="{FF2B5EF4-FFF2-40B4-BE49-F238E27FC236}">
                <a16:creationId xmlns:a16="http://schemas.microsoft.com/office/drawing/2014/main" id="{CAB42F7E-9BF9-4124-AC99-4867036653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882" indent="-285724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2895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053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212" indent="-228579" defTabSz="990509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370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528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8687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5845" indent="-228579" defTabSz="99050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57A322E-F32D-405F-8741-2A210D5EC83E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E098EB28-9A72-4B57-B28D-BDD31C21D6F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CCF3D237-6ABC-402B-80E2-39EDFD53BE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05297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41772F-091B-4292-8A35-9C055B85C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044F695-A694-45B1-B8AE-B29062A01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3CBB65F-69E4-47EB-8379-95A4B3A70AF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B23FFD7-8860-42C2-9DEF-BCCB18C2C02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CB32E-4CE0-47F2-8568-2226F11A628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9B94F-FEEE-47DE-9496-4F2117C3E0C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508587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8E0046-F518-4C52-BC47-9E1C3A339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D76ABE8-7DDC-40A1-B20A-90C0C25529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4716261-7D3B-465E-A1A8-112FFF89F5E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87D9408-3287-4120-AA33-0204D00E759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6607C88-BE56-416E-B68C-7D34880A9D5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1254F0-5513-427B-A3E0-38F47150A37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207418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2CB9812-2C1D-4C75-85B5-E901FEC4A8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F5E81F1-6E22-4642-8FD9-215B9E4BB9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D313DB7-987B-444F-945A-2B198112B23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6D4772-306B-4FA6-B22F-3B9B08F59B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B42A5C-15A4-47FE-8702-217D1A3C0BA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F61EE9-4CFA-4E8F-9267-7B58D574B3A7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195605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el, Inhal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540FC1-674A-417D-8F62-D9AD5B5F2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6581F6D-E9DC-4045-BC30-626EFF0EA2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D1699C3-2C68-42AC-BBB0-86D2D5C87367}"/>
              </a:ext>
            </a:extLst>
          </p:cNvPr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8051A9FB-2F36-4D30-B7C7-448FC964D4BC}"/>
              </a:ext>
            </a:extLst>
          </p:cNvPr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BB65BC5-59F6-4047-87BE-69A500AD3C7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1998D20C-3AF7-44B9-9BA3-46A3F97A857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2C58C1EF-9D38-4DB0-9A50-03511242F99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74CE8-7ECA-4CA4-9135-4C699B4B3DD4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259071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D6B4696-F54E-470B-986F-824EECD271C8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9FEE92A-E16E-4B6A-8C6B-292A510937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783A1450-6D0C-4B57-A54C-3D44DAA668C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BF566FE-ADFF-4599-89C6-C89E30B28E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29339-B8D3-40FF-B726-B83218B7B27A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025789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BB9371-2903-4CE4-AAC2-A3603B56C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211CF9-2582-4A89-8CD9-AE7D9F3641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C71221-9DAD-4B57-9799-701E4DCC4F2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FC9CB2-EE64-4294-890D-CF162115ECE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036447E-660E-4EA9-8614-5207966033C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267C71-130E-44A1-A8CB-8E9FD03FA4BC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147010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98F9BC-FDC7-4BF8-B205-2437D0458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A7FFB4F-4560-4FC2-B418-D1F6C980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B80C0279-BEBD-4C6A-95A8-670576B86C7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6481DBA-4FE3-4184-AC61-D486526F132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4557DF-6A19-4991-ADBB-2DC71786882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ED84A-A29B-4E06-8AD7-7277BB52F52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05294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3CEB7B-36BB-4062-8C4D-9420682FE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C1DEA8E-58E9-48FC-8DCE-91127E8F8B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C598B48-AE84-496C-8282-9BB0935193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7E278D-AC5F-4957-8FE8-F73BB4BC4B4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34E940E-D5F3-49A4-A7CF-F7BCFCE8807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A22E62-7F99-4539-85DA-E03B20E5E91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A0515-E195-42A9-ADFC-4E0053A2FE1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1220527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627B6A-E032-48D4-8C18-21BB132B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5BD1884-CA55-493E-931B-4C6443CF94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303CF56-CA2B-4ED8-A7D1-EA4BD3FFC8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EE55561E-F45F-4DA9-8941-D01A124986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777E4AB-4351-48E7-A7C4-EDFADD41B9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ED58889-C363-4548-B9CE-A79F24960C9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DF3CE5BB-AB88-42B4-93F8-95BBCE9044C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4B775F66-5B0C-4616-8DE0-78349588C02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FA1DF-82B9-4DBF-9FFC-FE627913FDA8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61013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19CB74-226B-4F0B-B36F-55286029D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73A9A7CE-1957-4380-9E42-F29EE72D6FC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1E77C08-0195-4A51-9516-B7FD55A0B27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72759131-9174-4FCC-AD44-6930BF04F3A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8852F5-3892-4E40-AC56-301558E5DBB6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443988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5C3175E2-6DD8-4144-8093-10CBA10ACE9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D46C45E-2584-46BA-851F-DD179D7A1A6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9288AC0-90B6-4F29-B8C2-E536575FBA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B9A74-C467-43A6-BEA6-69CB4AE29F39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555500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28E7AD-81C6-4C37-BD3D-7A51FD4C2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2B20C1D-075D-4228-BF9D-A7CE527444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EAB54B-092C-48D7-AE45-A30613857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8F9C8E3-67B6-4BF6-AE5D-B351E85733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B2E95B-C712-4ABC-8251-CCC1EC4F530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CED54-D92F-46DC-8B14-D38B0886789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69782-1B15-4A1E-9449-3AF1D836BA4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517041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B17E35-4820-486B-8F76-33C5CBBF3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B8C61614-B64F-4F61-B272-2F93EFDEA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CH" noProof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1CB222C-6CB4-4BA5-B9F1-7ABC6596EC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A83201-4BCD-4DE5-943E-824B90884B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80D36EA-8B7D-4F63-995A-871C7F2E8AF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73435-6623-4D3B-833A-1CD82405B8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6064D-EB33-4E4F-BB69-23A17D29090F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  <p:extLst>
      <p:ext uri="{BB962C8B-B14F-4D97-AF65-F5344CB8AC3E}">
        <p14:creationId xmlns:p14="http://schemas.microsoft.com/office/powerpoint/2010/main" val="300532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4222BD3-DC0A-4E0D-97E9-B7FC8293302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Titelmasterformat durch Klicken bearbeiten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85E3FD0-38AE-4DD3-A73C-FD331FB78B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altLang="de-DE"/>
              <a:t>Textmasterformate durch Klicken bearbeiten</a:t>
            </a:r>
          </a:p>
          <a:p>
            <a:pPr lvl="1"/>
            <a:r>
              <a:rPr lang="de-CH" altLang="de-DE"/>
              <a:t>Zweite Ebene</a:t>
            </a:r>
          </a:p>
          <a:p>
            <a:pPr lvl="2"/>
            <a:r>
              <a:rPr lang="de-CH" altLang="de-DE"/>
              <a:t>Dritte Ebene</a:t>
            </a:r>
          </a:p>
          <a:p>
            <a:pPr lvl="3"/>
            <a:r>
              <a:rPr lang="de-CH" altLang="de-DE"/>
              <a:t>Vierte Ebene</a:t>
            </a:r>
          </a:p>
          <a:p>
            <a:pPr lvl="4"/>
            <a:r>
              <a:rPr lang="de-CH" altLang="de-DE"/>
              <a:t>Fünfte Ebene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22926D6-75C2-4829-893F-8BD9447C0D5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853AF6A-C4BE-4526-A8E0-F40C67BE44D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de-CH" altLang="de-DE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23390FC2-9D66-4554-8564-C2129DF4B1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45318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EFA226F9-1D84-4013-BB7E-80F165965AD1}" type="slidenum">
              <a:rPr lang="de-CH" altLang="de-DE"/>
              <a:pPr>
                <a:defRPr/>
              </a:pPr>
              <a:t>‹Nr.›</a:t>
            </a:fld>
            <a:endParaRPr lang="de-CH" alt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1</a:t>
            </a:fld>
            <a:endParaRPr lang="de-CH" altLang="de-DE"/>
          </a:p>
        </p:txBody>
      </p:sp>
      <p:sp>
        <p:nvSpPr>
          <p:cNvPr id="4099" name="Rectangle 2">
            <a:extLst>
              <a:ext uri="{FF2B5EF4-FFF2-40B4-BE49-F238E27FC236}">
                <a16:creationId xmlns:a16="http://schemas.microsoft.com/office/drawing/2014/main" id="{6D803CC1-A225-424D-B460-9B5CA30E4A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8857" y="260350"/>
            <a:ext cx="8147943" cy="561975"/>
          </a:xfrm>
        </p:spPr>
        <p:txBody>
          <a:bodyPr/>
          <a:lstStyle/>
          <a:p>
            <a:pPr algn="l" eaLnBrk="1" hangingPunct="1">
              <a:tabLst>
                <a:tab pos="7985125" algn="r"/>
              </a:tabLst>
            </a:pPr>
            <a:r>
              <a:rPr lang="de-CH" altLang="de-DE" sz="1400" dirty="0"/>
              <a:t>Nachschulungskurse IKT	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2ECE0D7-D407-45ED-9B0E-50231E22F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59" y="1474816"/>
            <a:ext cx="8147943" cy="4474464"/>
          </a:xfrm>
        </p:spPr>
        <p:txBody>
          <a:bodyPr/>
          <a:lstStyle/>
          <a:p>
            <a:pPr marL="0" indent="0">
              <a:buNone/>
            </a:pPr>
            <a:r>
              <a:rPr lang="de-CH" sz="2000" b="1" dirty="0"/>
              <a:t>Übersicht Programm Textverarbeitung</a:t>
            </a:r>
          </a:p>
          <a:p>
            <a:pPr marL="0" indent="0">
              <a:buNone/>
            </a:pPr>
            <a:endParaRPr lang="de-CH" sz="2000" dirty="0"/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dirty="0">
                <a:solidFill>
                  <a:schemeClr val="bg1">
                    <a:lumMod val="65000"/>
                  </a:schemeClr>
                </a:solidFill>
              </a:rPr>
              <a:t>Aufbau, Zeichen- u. Absatzformatierung, Formen 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dirty="0">
                <a:solidFill>
                  <a:schemeClr val="bg1">
                    <a:lumMod val="65000"/>
                  </a:schemeClr>
                </a:solidFill>
              </a:rPr>
              <a:t>Absatz, Formatvorlagen, Suchen-Ersetzen, Grafik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dirty="0">
                <a:solidFill>
                  <a:schemeClr val="bg1">
                    <a:lumMod val="65000"/>
                  </a:schemeClr>
                </a:solidFill>
              </a:rPr>
              <a:t>Seitenlayout, Tabulatoren, Tabellen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b="1" dirty="0"/>
              <a:t>Einzüge, Tabulatoren, Spalten, Kopf- und Fusszeilen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dirty="0">
                <a:solidFill>
                  <a:schemeClr val="bg1">
                    <a:lumMod val="65000"/>
                  </a:schemeClr>
                </a:solidFill>
              </a:rPr>
              <a:t>Anwendung: Zeitungsseite</a:t>
            </a:r>
          </a:p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de-CH" sz="1800" dirty="0">
                <a:solidFill>
                  <a:schemeClr val="bg1">
                    <a:lumMod val="65000"/>
                  </a:schemeClr>
                </a:solidFill>
              </a:rPr>
              <a:t>Anwendung: Prospektseite</a:t>
            </a:r>
          </a:p>
          <a:p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509341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2</a:t>
            </a:fld>
            <a:endParaRPr lang="de-CH" altLang="de-DE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6CB32EE3-7F09-4860-BEC9-358B478BC479}"/>
              </a:ext>
            </a:extLst>
          </p:cNvPr>
          <p:cNvGrpSpPr/>
          <p:nvPr/>
        </p:nvGrpSpPr>
        <p:grpSpPr>
          <a:xfrm>
            <a:off x="611560" y="1628800"/>
            <a:ext cx="6408712" cy="5040560"/>
            <a:chOff x="2059368" y="1592484"/>
            <a:chExt cx="5752992" cy="4617329"/>
          </a:xfrm>
        </p:grpSpPr>
        <p:grpSp>
          <p:nvGrpSpPr>
            <p:cNvPr id="12" name="Gruppieren 11">
              <a:extLst>
                <a:ext uri="{FF2B5EF4-FFF2-40B4-BE49-F238E27FC236}">
                  <a16:creationId xmlns:a16="http://schemas.microsoft.com/office/drawing/2014/main" id="{6D01D150-B9A9-4FA8-BA30-D22CDE2B73CD}"/>
                </a:ext>
              </a:extLst>
            </p:cNvPr>
            <p:cNvGrpSpPr/>
            <p:nvPr/>
          </p:nvGrpSpPr>
          <p:grpSpPr>
            <a:xfrm>
              <a:off x="2059368" y="1592484"/>
              <a:ext cx="5752992" cy="4617329"/>
              <a:chOff x="395536" y="1592484"/>
              <a:chExt cx="5752992" cy="4617329"/>
            </a:xfrm>
          </p:grpSpPr>
          <p:pic>
            <p:nvPicPr>
              <p:cNvPr id="4" name="Grafik 3" descr="Ein Bild, das Text enthält.&#10;&#10;Automatisch generierte Beschreibung">
                <a:extLst>
                  <a:ext uri="{FF2B5EF4-FFF2-40B4-BE49-F238E27FC236}">
                    <a16:creationId xmlns:a16="http://schemas.microsoft.com/office/drawing/2014/main" id="{6625551E-688C-4CB2-AC97-757DADCFFB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740" b="1369"/>
              <a:stretch/>
            </p:blipFill>
            <p:spPr>
              <a:xfrm>
                <a:off x="395536" y="1592484"/>
                <a:ext cx="5752992" cy="4617329"/>
              </a:xfrm>
              <a:prstGeom prst="rect">
                <a:avLst/>
              </a:prstGeom>
            </p:spPr>
          </p:pic>
          <p:grpSp>
            <p:nvGrpSpPr>
              <p:cNvPr id="8" name="Gruppieren 7">
                <a:extLst>
                  <a:ext uri="{FF2B5EF4-FFF2-40B4-BE49-F238E27FC236}">
                    <a16:creationId xmlns:a16="http://schemas.microsoft.com/office/drawing/2014/main" id="{FA156276-1892-436E-BE02-14B16CE96AB3}"/>
                  </a:ext>
                </a:extLst>
              </p:cNvPr>
              <p:cNvGrpSpPr/>
              <p:nvPr/>
            </p:nvGrpSpPr>
            <p:grpSpPr>
              <a:xfrm>
                <a:off x="538408" y="2463560"/>
                <a:ext cx="1440000" cy="754768"/>
                <a:chOff x="611560" y="2852936"/>
                <a:chExt cx="1440000" cy="754768"/>
              </a:xfrm>
            </p:grpSpPr>
            <p:cxnSp>
              <p:nvCxnSpPr>
                <p:cNvPr id="6" name="Gerade Verbindung mit Pfeil 5">
                  <a:extLst>
                    <a:ext uri="{FF2B5EF4-FFF2-40B4-BE49-F238E27FC236}">
                      <a16:creationId xmlns:a16="http://schemas.microsoft.com/office/drawing/2014/main" id="{C18EF9A3-CE81-46D1-AE5D-68DE3A17450D}"/>
                    </a:ext>
                  </a:extLst>
                </p:cNvPr>
                <p:cNvCxnSpPr/>
                <p:nvPr/>
              </p:nvCxnSpPr>
              <p:spPr>
                <a:xfrm>
                  <a:off x="611560" y="2852936"/>
                  <a:ext cx="36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Gerade Verbindung mit Pfeil 8">
                  <a:extLst>
                    <a:ext uri="{FF2B5EF4-FFF2-40B4-BE49-F238E27FC236}">
                      <a16:creationId xmlns:a16="http://schemas.microsoft.com/office/drawing/2014/main" id="{BB7A00A5-CBD5-486E-9B19-518437D0AF98}"/>
                    </a:ext>
                  </a:extLst>
                </p:cNvPr>
                <p:cNvCxnSpPr/>
                <p:nvPr/>
              </p:nvCxnSpPr>
              <p:spPr>
                <a:xfrm>
                  <a:off x="611560" y="3607704"/>
                  <a:ext cx="828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Gerade Verbindung mit Pfeil 9">
                  <a:extLst>
                    <a:ext uri="{FF2B5EF4-FFF2-40B4-BE49-F238E27FC236}">
                      <a16:creationId xmlns:a16="http://schemas.microsoft.com/office/drawing/2014/main" id="{D26D5735-A682-4A4F-AD4E-E742813E4001}"/>
                    </a:ext>
                  </a:extLst>
                </p:cNvPr>
                <p:cNvCxnSpPr/>
                <p:nvPr/>
              </p:nvCxnSpPr>
              <p:spPr>
                <a:xfrm>
                  <a:off x="611560" y="3212976"/>
                  <a:ext cx="1440000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Inhaltsplatzhalter 2">
              <a:extLst>
                <a:ext uri="{FF2B5EF4-FFF2-40B4-BE49-F238E27FC236}">
                  <a16:creationId xmlns:a16="http://schemas.microsoft.com/office/drawing/2014/main" id="{354C1F97-D3B7-452B-BD05-0216081CF4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094148" y="2189840"/>
              <a:ext cx="1656184" cy="273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de-CH" sz="1000" b="1" dirty="0">
                  <a:solidFill>
                    <a:srgbClr val="FF0000"/>
                  </a:solidFill>
                </a:rPr>
                <a:t>jeweils linker Einzug</a:t>
              </a: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</p:txBody>
        </p:sp>
      </p:grp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668FD0B9-AC89-4C4E-8031-D2C831A353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429755"/>
            <a:ext cx="7787208" cy="936104"/>
          </a:xfrm>
        </p:spPr>
        <p:txBody>
          <a:bodyPr/>
          <a:lstStyle/>
          <a:p>
            <a:pPr marL="0" indent="0">
              <a:buNone/>
            </a:pPr>
            <a:r>
              <a:rPr lang="de-CH" sz="1600" b="1" dirty="0">
                <a:solidFill>
                  <a:srgbClr val="FF0000"/>
                </a:solidFill>
              </a:rPr>
              <a:t>Übung 102 </a:t>
            </a:r>
          </a:p>
          <a:p>
            <a:pPr marL="0" indent="0">
              <a:buNone/>
            </a:pPr>
            <a:r>
              <a:rPr lang="de-CH" sz="1600" dirty="0"/>
              <a:t>Thema 	</a:t>
            </a:r>
            <a:r>
              <a:rPr lang="de-CH" sz="1600" b="1" dirty="0"/>
              <a:t>	</a:t>
            </a:r>
            <a:r>
              <a:rPr lang="de-CH" sz="1600" dirty="0"/>
              <a:t>-Einzügen</a:t>
            </a:r>
          </a:p>
          <a:p>
            <a:pPr marL="0" indent="0">
              <a:buNone/>
            </a:pPr>
            <a:r>
              <a:rPr lang="de-CH" sz="1600" dirty="0"/>
              <a:t>		-Tabulatoren</a:t>
            </a:r>
            <a:endParaRPr lang="de-CH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CH" sz="1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/>
              <a:t>		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2541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3</a:t>
            </a:fld>
            <a:endParaRPr lang="de-CH" altLang="de-DE"/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AB78772-86A7-46F7-90EC-62D762F08387}"/>
              </a:ext>
            </a:extLst>
          </p:cNvPr>
          <p:cNvGrpSpPr/>
          <p:nvPr/>
        </p:nvGrpSpPr>
        <p:grpSpPr>
          <a:xfrm>
            <a:off x="467544" y="548680"/>
            <a:ext cx="6871116" cy="5282058"/>
            <a:chOff x="509196" y="1188863"/>
            <a:chExt cx="6871116" cy="5282058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7CC0F5AE-64AC-4121-A967-28F4DA9E8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96" y="1188863"/>
              <a:ext cx="5574972" cy="5282058"/>
            </a:xfrm>
            <a:prstGeom prst="rect">
              <a:avLst/>
            </a:prstGeom>
          </p:spPr>
        </p:pic>
        <p:cxnSp>
          <p:nvCxnSpPr>
            <p:cNvPr id="6" name="Gerade Verbindung mit Pfeil 5">
              <a:extLst>
                <a:ext uri="{FF2B5EF4-FFF2-40B4-BE49-F238E27FC236}">
                  <a16:creationId xmlns:a16="http://schemas.microsoft.com/office/drawing/2014/main" id="{C18EF9A3-CE81-46D1-AE5D-68DE3A17450D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98992" y="1448800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mit Pfeil 11">
              <a:extLst>
                <a:ext uri="{FF2B5EF4-FFF2-40B4-BE49-F238E27FC236}">
                  <a16:creationId xmlns:a16="http://schemas.microsoft.com/office/drawing/2014/main" id="{D686E0B7-5173-4493-998D-761B0086FF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981176" y="2456872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1CEEDBD3-770C-456F-8637-04B1C3F440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2645520" y="3381928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nhaltsplatzhalter 2">
              <a:extLst>
                <a:ext uri="{FF2B5EF4-FFF2-40B4-BE49-F238E27FC236}">
                  <a16:creationId xmlns:a16="http://schemas.microsoft.com/office/drawing/2014/main" id="{354C1F97-D3B7-452B-BD05-0216081CF4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24128" y="1644790"/>
              <a:ext cx="1656184" cy="302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de-CH" sz="1000" b="1" dirty="0">
                  <a:solidFill>
                    <a:srgbClr val="FF0000"/>
                  </a:solidFill>
                </a:rPr>
                <a:t>Tabstopp links</a:t>
              </a:r>
              <a:endParaRPr lang="de-CH" sz="1000" dirty="0">
                <a:solidFill>
                  <a:srgbClr val="FF0000"/>
                </a:solidFill>
              </a:endParaRPr>
            </a:p>
            <a:p>
              <a:pPr marL="0" indent="0">
                <a:buFontTx/>
                <a:buNone/>
              </a:pPr>
              <a:endParaRPr lang="de-CH" sz="16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r>
                <a:rPr lang="de-CH" sz="2000" dirty="0"/>
                <a:t>		</a:t>
              </a:r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</p:txBody>
        </p:sp>
        <p:sp>
          <p:nvSpPr>
            <p:cNvPr id="14" name="Inhaltsplatzhalter 2">
              <a:extLst>
                <a:ext uri="{FF2B5EF4-FFF2-40B4-BE49-F238E27FC236}">
                  <a16:creationId xmlns:a16="http://schemas.microsoft.com/office/drawing/2014/main" id="{6728F829-9112-47CF-A216-42E5BAA7EFD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24128" y="2621538"/>
              <a:ext cx="1656184" cy="302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de-CH" sz="1000" b="1" dirty="0">
                  <a:solidFill>
                    <a:srgbClr val="FF0000"/>
                  </a:solidFill>
                </a:rPr>
                <a:t>Tabstopp dezimal</a:t>
              </a:r>
              <a:endParaRPr lang="de-CH" sz="1000" dirty="0">
                <a:solidFill>
                  <a:srgbClr val="FF0000"/>
                </a:solidFill>
              </a:endParaRPr>
            </a:p>
            <a:p>
              <a:pPr marL="0" indent="0">
                <a:buFontTx/>
                <a:buNone/>
              </a:pPr>
              <a:endParaRPr lang="de-CH" sz="16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r>
                <a:rPr lang="de-CH" sz="2000" dirty="0"/>
                <a:t>		</a:t>
              </a:r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</p:txBody>
        </p:sp>
        <p:sp>
          <p:nvSpPr>
            <p:cNvPr id="15" name="Inhaltsplatzhalter 2">
              <a:extLst>
                <a:ext uri="{FF2B5EF4-FFF2-40B4-BE49-F238E27FC236}">
                  <a16:creationId xmlns:a16="http://schemas.microsoft.com/office/drawing/2014/main" id="{A99178D0-9B65-47C4-9E71-806B54AFFAF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5724128" y="3782723"/>
              <a:ext cx="1656184" cy="3024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de-CH" sz="1000" b="1" dirty="0">
                  <a:solidFill>
                    <a:srgbClr val="FF0000"/>
                  </a:solidFill>
                </a:rPr>
                <a:t>Tabstopp zentriert</a:t>
              </a:r>
              <a:endParaRPr lang="de-CH" sz="1000" dirty="0">
                <a:solidFill>
                  <a:srgbClr val="FF0000"/>
                </a:solidFill>
              </a:endParaRPr>
            </a:p>
            <a:p>
              <a:pPr marL="0" indent="0">
                <a:buFontTx/>
                <a:buNone/>
              </a:pPr>
              <a:endParaRPr lang="de-CH" sz="16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r>
                <a:rPr lang="de-CH" sz="2000" dirty="0"/>
                <a:t>		</a:t>
              </a:r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86616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4</a:t>
            </a:fld>
            <a:endParaRPr lang="de-CH" alt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0EB998B-1247-4589-AE92-4BC7DF501798}"/>
              </a:ext>
            </a:extLst>
          </p:cNvPr>
          <p:cNvGrpSpPr/>
          <p:nvPr/>
        </p:nvGrpSpPr>
        <p:grpSpPr>
          <a:xfrm>
            <a:off x="611560" y="764704"/>
            <a:ext cx="6876250" cy="2833746"/>
            <a:chOff x="467544" y="1447794"/>
            <a:chExt cx="6876250" cy="2833746"/>
          </a:xfrm>
        </p:grpSpPr>
        <p:pic>
          <p:nvPicPr>
            <p:cNvPr id="3" name="Grafik 2" descr="Ein Bild, das Text enthält.&#10;&#10;Automatisch generierte Beschreibung">
              <a:extLst>
                <a:ext uri="{FF2B5EF4-FFF2-40B4-BE49-F238E27FC236}">
                  <a16:creationId xmlns:a16="http://schemas.microsoft.com/office/drawing/2014/main" id="{DB1D5E17-7117-43E1-BDD7-EB5FA6FB8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1447794"/>
              <a:ext cx="6876250" cy="2438636"/>
            </a:xfrm>
            <a:prstGeom prst="rect">
              <a:avLst/>
            </a:prstGeom>
          </p:spPr>
        </p:pic>
        <p:cxnSp>
          <p:nvCxnSpPr>
            <p:cNvPr id="13" name="Gerade Verbindung mit Pfeil 12">
              <a:extLst>
                <a:ext uri="{FF2B5EF4-FFF2-40B4-BE49-F238E27FC236}">
                  <a16:creationId xmlns:a16="http://schemas.microsoft.com/office/drawing/2014/main" id="{1CEEDBD3-770C-456F-8637-04B1C3F44093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265176" y="2024824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Inhaltsplatzhalter 2">
              <a:extLst>
                <a:ext uri="{FF2B5EF4-FFF2-40B4-BE49-F238E27FC236}">
                  <a16:creationId xmlns:a16="http://schemas.microsoft.com/office/drawing/2014/main" id="{354C1F97-D3B7-452B-BD05-0216081CF48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331640" y="3774705"/>
              <a:ext cx="1661560" cy="506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Tx/>
                <a:buNone/>
              </a:pPr>
              <a:r>
                <a:rPr lang="de-CH" sz="1000" b="1" dirty="0">
                  <a:solidFill>
                    <a:srgbClr val="FF0000"/>
                  </a:solidFill>
                </a:rPr>
                <a:t>Tabstopp links</a:t>
              </a:r>
            </a:p>
            <a:p>
              <a:pPr marL="0" indent="0">
                <a:buNone/>
              </a:pPr>
              <a:r>
                <a:rPr lang="de-CH" sz="1050" dirty="0">
                  <a:solidFill>
                    <a:srgbClr val="FF0000"/>
                  </a:solidFill>
                  <a:latin typeface="Arial" panose="020B0604020202020204" pitchFamily="34" charset="0"/>
                  <a:ea typeface="Times" panose="02020603050405020304" pitchFamily="18" charset="0"/>
                  <a:cs typeface="OpenSymbol"/>
                </a:rPr>
                <a:t>b</a:t>
              </a:r>
              <a:r>
                <a:rPr lang="de-CH" sz="1050" b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  <a:ea typeface="Times" panose="02020603050405020304" pitchFamily="18" charset="0"/>
                  <a:cs typeface="OpenSymbol"/>
                </a:rPr>
                <a:t>ei 2, 9 und 11 cm</a:t>
              </a:r>
              <a:endParaRPr lang="de-CH" sz="1050" b="1" dirty="0">
                <a:solidFill>
                  <a:srgbClr val="FF000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OpenSymbol"/>
              </a:endParaRPr>
            </a:p>
            <a:p>
              <a:pPr marL="0" indent="0">
                <a:buFontTx/>
                <a:buNone/>
              </a:pPr>
              <a:endParaRPr lang="de-CH" sz="1000" dirty="0">
                <a:solidFill>
                  <a:srgbClr val="FF0000"/>
                </a:solidFill>
              </a:endParaRPr>
            </a:p>
            <a:p>
              <a:pPr marL="0" indent="0">
                <a:buFontTx/>
                <a:buNone/>
              </a:pPr>
              <a:endParaRPr lang="de-CH" sz="16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r>
                <a:rPr lang="de-CH" sz="2000" dirty="0"/>
                <a:t>		</a:t>
              </a:r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  <a:p>
              <a:pPr marL="0" indent="0">
                <a:buFontTx/>
                <a:buNone/>
              </a:pPr>
              <a:endParaRPr lang="de-CH" sz="2000" dirty="0"/>
            </a:p>
          </p:txBody>
        </p:sp>
        <p:sp>
          <p:nvSpPr>
            <p:cNvPr id="15" name="Inhaltsplatzhalter 2">
              <a:extLst>
                <a:ext uri="{FF2B5EF4-FFF2-40B4-BE49-F238E27FC236}">
                  <a16:creationId xmlns:a16="http://schemas.microsoft.com/office/drawing/2014/main" id="{A99178D0-9B65-47C4-9E71-806B54AFFAF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83968" y="3717032"/>
              <a:ext cx="2592288" cy="494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FontTx/>
                <a:buNone/>
              </a:pPr>
              <a:r>
                <a:rPr lang="de-CH" sz="1000" b="1" dirty="0">
                  <a:solidFill>
                    <a:srgbClr val="00B0F0"/>
                  </a:solidFill>
                </a:rPr>
                <a:t>Tabstopp rechts mit Füllzeichen</a:t>
              </a:r>
            </a:p>
            <a:p>
              <a:pPr marL="0" indent="0" algn="r">
                <a:buNone/>
              </a:pPr>
              <a:r>
                <a:rPr lang="de-CH" sz="1000" dirty="0">
                  <a:solidFill>
                    <a:srgbClr val="00B0F0"/>
                  </a:solidFill>
                  <a:latin typeface="Arial" panose="020B0604020202020204" pitchFamily="34" charset="0"/>
                  <a:ea typeface="Times" panose="02020603050405020304" pitchFamily="18" charset="0"/>
                  <a:cs typeface="OpenSymbol"/>
                </a:rPr>
                <a:t>bei </a:t>
              </a:r>
              <a:r>
                <a:rPr lang="de-CH" sz="1000" b="0" dirty="0">
                  <a:solidFill>
                    <a:srgbClr val="00B0F0"/>
                  </a:solidFill>
                  <a:effectLst/>
                  <a:latin typeface="Arial" panose="020B0604020202020204" pitchFamily="34" charset="0"/>
                  <a:ea typeface="Times" panose="02020603050405020304" pitchFamily="18" charset="0"/>
                  <a:cs typeface="OpenSymbol"/>
                </a:rPr>
                <a:t>7 und 16 cm</a:t>
              </a:r>
              <a:endParaRPr lang="de-CH" sz="1000" b="1" dirty="0">
                <a:solidFill>
                  <a:srgbClr val="00B0F0"/>
                </a:solidFill>
                <a:effectLst/>
                <a:latin typeface="Symbol" panose="05050102010706020507" pitchFamily="18" charset="2"/>
                <a:ea typeface="Times New Roman" panose="02020603050405020304" pitchFamily="18" charset="0"/>
                <a:cs typeface="OpenSymbol"/>
              </a:endParaRPr>
            </a:p>
            <a:p>
              <a:pPr marL="0" indent="0" algn="r">
                <a:buFontTx/>
                <a:buNone/>
              </a:pPr>
              <a:endParaRPr lang="de-CH" sz="1000" dirty="0">
                <a:solidFill>
                  <a:srgbClr val="00B0F0"/>
                </a:solidFill>
              </a:endParaRPr>
            </a:p>
            <a:p>
              <a:pPr marL="0" indent="0" algn="r">
                <a:buFontTx/>
                <a:buNone/>
              </a:pPr>
              <a:endParaRPr lang="de-CH" sz="1600" dirty="0"/>
            </a:p>
            <a:p>
              <a:pPr marL="0" indent="0" algn="r">
                <a:buFontTx/>
                <a:buNone/>
              </a:pPr>
              <a:endParaRPr lang="de-CH" sz="2000" dirty="0"/>
            </a:p>
            <a:p>
              <a:pPr marL="0" indent="0" algn="r">
                <a:buFontTx/>
                <a:buNone/>
              </a:pPr>
              <a:r>
                <a:rPr lang="de-CH" sz="2000" dirty="0"/>
                <a:t>		</a:t>
              </a:r>
            </a:p>
            <a:p>
              <a:pPr marL="0" indent="0" algn="r">
                <a:buFontTx/>
                <a:buNone/>
              </a:pPr>
              <a:endParaRPr lang="de-CH" sz="2000" dirty="0"/>
            </a:p>
            <a:p>
              <a:pPr marL="0" indent="0" algn="r">
                <a:buFontTx/>
                <a:buNone/>
              </a:pPr>
              <a:endParaRPr lang="de-CH" sz="2000" dirty="0"/>
            </a:p>
            <a:p>
              <a:pPr marL="0" indent="0" algn="r">
                <a:buFontTx/>
                <a:buNone/>
              </a:pPr>
              <a:endParaRPr lang="de-CH" sz="2000" dirty="0"/>
            </a:p>
          </p:txBody>
        </p:sp>
        <p:cxnSp>
          <p:nvCxnSpPr>
            <p:cNvPr id="16" name="Gerade Verbindung mit Pfeil 15">
              <a:extLst>
                <a:ext uri="{FF2B5EF4-FFF2-40B4-BE49-F238E27FC236}">
                  <a16:creationId xmlns:a16="http://schemas.microsoft.com/office/drawing/2014/main" id="{4058A2D4-B135-4278-9528-FF986CD46AF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911184" y="2024824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mit Pfeil 16">
              <a:extLst>
                <a:ext uri="{FF2B5EF4-FFF2-40B4-BE49-F238E27FC236}">
                  <a16:creationId xmlns:a16="http://schemas.microsoft.com/office/drawing/2014/main" id="{50D6BA23-697A-45E7-A6EB-B1DF0B3A7BC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4680032" y="2024824"/>
              <a:ext cx="360000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mit Pfeil 17">
              <a:extLst>
                <a:ext uri="{FF2B5EF4-FFF2-40B4-BE49-F238E27FC236}">
                  <a16:creationId xmlns:a16="http://schemas.microsoft.com/office/drawing/2014/main" id="{DB030B88-C12C-4515-8F77-D12064C40826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095856" y="2024824"/>
              <a:ext cx="360000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mit Pfeil 18">
              <a:extLst>
                <a:ext uri="{FF2B5EF4-FFF2-40B4-BE49-F238E27FC236}">
                  <a16:creationId xmlns:a16="http://schemas.microsoft.com/office/drawing/2014/main" id="{5498D1CC-C44F-49B2-AF5C-696B9A8D29FB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515664" y="2024824"/>
              <a:ext cx="360000" cy="0"/>
            </a:xfrm>
            <a:prstGeom prst="straightConnector1">
              <a:avLst/>
            </a:prstGeom>
            <a:ln w="28575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8002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5</a:t>
            </a:fld>
            <a:endParaRPr lang="de-CH" altLang="de-DE"/>
          </a:p>
        </p:txBody>
      </p:sp>
      <p:pic>
        <p:nvPicPr>
          <p:cNvPr id="4" name="Grafik 3" descr="Ein Bild, das Text enthält.&#10;&#10;Automatisch generierte Beschreibung">
            <a:extLst>
              <a:ext uri="{FF2B5EF4-FFF2-40B4-BE49-F238E27FC236}">
                <a16:creationId xmlns:a16="http://schemas.microsoft.com/office/drawing/2014/main" id="{2A6ADBAC-914C-40FC-9FB5-61710611A0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396" y="2626239"/>
            <a:ext cx="8095309" cy="3523176"/>
          </a:xfrm>
          <a:prstGeom prst="rect">
            <a:avLst/>
          </a:prstGeom>
        </p:spPr>
      </p:pic>
      <p:sp>
        <p:nvSpPr>
          <p:cNvPr id="5" name="Inhaltsplatzhalter 2">
            <a:extLst>
              <a:ext uri="{FF2B5EF4-FFF2-40B4-BE49-F238E27FC236}">
                <a16:creationId xmlns:a16="http://schemas.microsoft.com/office/drawing/2014/main" id="{F2205B62-BCFC-45D8-8DA0-13945F7B529A}"/>
              </a:ext>
            </a:extLst>
          </p:cNvPr>
          <p:cNvSpPr txBox="1">
            <a:spLocks/>
          </p:cNvSpPr>
          <p:nvPr/>
        </p:nvSpPr>
        <p:spPr bwMode="auto">
          <a:xfrm>
            <a:off x="678396" y="454901"/>
            <a:ext cx="7787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de-CH" sz="1600" b="1" dirty="0">
                <a:solidFill>
                  <a:srgbClr val="FF0000"/>
                </a:solidFill>
              </a:rPr>
              <a:t>Übung 106 </a:t>
            </a:r>
            <a:r>
              <a:rPr lang="de-CH" sz="1600" b="1" dirty="0"/>
              <a:t>	«Handout»</a:t>
            </a:r>
            <a:endParaRPr lang="de-CH" sz="1600" dirty="0"/>
          </a:p>
          <a:p>
            <a:pPr marL="0" indent="0">
              <a:buFontTx/>
              <a:buNone/>
            </a:pPr>
            <a:r>
              <a:rPr lang="de-CH" sz="1600" dirty="0"/>
              <a:t>Thema		-zweispaltigen Text</a:t>
            </a:r>
          </a:p>
          <a:p>
            <a:pPr marL="0" indent="0">
              <a:buFontTx/>
              <a:buNone/>
            </a:pPr>
            <a:r>
              <a:rPr lang="de-CH" sz="1600" dirty="0"/>
              <a:t>		-Silbentrennung</a:t>
            </a:r>
          </a:p>
          <a:p>
            <a:pPr marL="0" indent="0">
              <a:buFontTx/>
              <a:buNone/>
            </a:pPr>
            <a:r>
              <a:rPr lang="de-CH" sz="1600" dirty="0"/>
              <a:t>		-Blocksatz</a:t>
            </a:r>
          </a:p>
          <a:p>
            <a:pPr marL="0" indent="0">
              <a:buFontTx/>
              <a:buNone/>
            </a:pPr>
            <a:r>
              <a:rPr lang="de-CH" sz="1600" dirty="0"/>
              <a:t>		-Spaltenumbruch</a:t>
            </a:r>
          </a:p>
          <a:p>
            <a:pPr marL="0" indent="0">
              <a:buFontTx/>
              <a:buNone/>
            </a:pPr>
            <a:r>
              <a:rPr lang="de-CH" sz="1600" dirty="0"/>
              <a:t>		-Kopf- und Fusszeile</a:t>
            </a:r>
          </a:p>
          <a:p>
            <a:pPr marL="0" indent="0">
              <a:buFontTx/>
              <a:buNone/>
            </a:pPr>
            <a:endParaRPr lang="de-CH" sz="1600" dirty="0"/>
          </a:p>
          <a:p>
            <a:pPr marL="0" indent="0">
              <a:buFontTx/>
              <a:buNone/>
            </a:pPr>
            <a:r>
              <a:rPr lang="de-CH" sz="2000" dirty="0"/>
              <a:t>		</a:t>
            </a:r>
          </a:p>
          <a:p>
            <a:pPr marL="0" indent="0">
              <a:buFontTx/>
              <a:buNone/>
            </a:pPr>
            <a:endParaRPr lang="de-CH" sz="2000" dirty="0"/>
          </a:p>
          <a:p>
            <a:pPr marL="0" indent="0">
              <a:buFontTx/>
              <a:buNone/>
            </a:pPr>
            <a:endParaRPr lang="de-CH" sz="2000" dirty="0"/>
          </a:p>
          <a:p>
            <a:pPr marL="0" indent="0">
              <a:buFontTx/>
              <a:buNone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304764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0ABD5FF8-C4D8-4F6A-A1B1-445997F9D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1268760"/>
            <a:ext cx="5399831" cy="5328592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6</a:t>
            </a:fld>
            <a:endParaRPr lang="de-CH" alt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A2D1B00-E3E1-49B2-BD39-30D8C9E60BFD}"/>
              </a:ext>
            </a:extLst>
          </p:cNvPr>
          <p:cNvSpPr/>
          <p:nvPr/>
        </p:nvSpPr>
        <p:spPr>
          <a:xfrm>
            <a:off x="1331640" y="3212875"/>
            <a:ext cx="2088232" cy="2161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539C3DD5-3A14-4B4C-B933-210C2D90A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488918"/>
            <a:ext cx="7642497" cy="432048"/>
          </a:xfrm>
        </p:spPr>
        <p:txBody>
          <a:bodyPr/>
          <a:lstStyle/>
          <a:p>
            <a:pPr marL="0" indent="0">
              <a:buNone/>
            </a:pPr>
            <a:r>
              <a:rPr lang="de-CH" sz="1600" dirty="0"/>
              <a:t>Spaltenumbruch resp. manueller Spaltenwechsel:</a:t>
            </a:r>
          </a:p>
          <a:p>
            <a:pPr marL="0" indent="0">
              <a:buNone/>
            </a:pPr>
            <a:endParaRPr lang="de-CH" sz="1600" b="1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r>
              <a:rPr lang="de-CH" sz="2000" dirty="0"/>
              <a:t>		</a:t>
            </a:r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  <a:p>
            <a:pPr marL="0" indent="0">
              <a:buNone/>
            </a:pPr>
            <a:endParaRPr lang="de-CH" sz="20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1016023-8A21-4AEA-B45C-DAB0D313E6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612" y="5234270"/>
            <a:ext cx="7956376" cy="1092328"/>
          </a:xfrm>
          <a:prstGeom prst="rect">
            <a:avLst/>
          </a:prstGeom>
        </p:spPr>
      </p:pic>
      <p:sp>
        <p:nvSpPr>
          <p:cNvPr id="18" name="Rechteck 17">
            <a:extLst>
              <a:ext uri="{FF2B5EF4-FFF2-40B4-BE49-F238E27FC236}">
                <a16:creationId xmlns:a16="http://schemas.microsoft.com/office/drawing/2014/main" id="{6C092F25-FB15-4227-AF09-801191208D3D}"/>
              </a:ext>
            </a:extLst>
          </p:cNvPr>
          <p:cNvSpPr/>
          <p:nvPr/>
        </p:nvSpPr>
        <p:spPr>
          <a:xfrm>
            <a:off x="1835696" y="5445224"/>
            <a:ext cx="1008112" cy="2161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7598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9D6E7C86-23F3-963F-69AD-617E846169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1954" y="2757610"/>
            <a:ext cx="6497337" cy="275962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E7777B7-74B6-D0E7-33A8-0B1519EAD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260648"/>
            <a:ext cx="6922737" cy="2197319"/>
          </a:xfrm>
          <a:prstGeom prst="rect">
            <a:avLst/>
          </a:prstGeom>
        </p:spPr>
      </p:pic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7</a:t>
            </a:fld>
            <a:endParaRPr lang="de-CH" altLang="de-DE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57D0D6F1-646E-4A11-BBEF-23FCB491E0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9144000" cy="952749"/>
          </a:xfrm>
          <a:prstGeom prst="rect">
            <a:avLst/>
          </a:prstGeom>
        </p:spPr>
      </p:pic>
      <p:sp>
        <p:nvSpPr>
          <p:cNvPr id="13" name="Ellipse 12">
            <a:extLst>
              <a:ext uri="{FF2B5EF4-FFF2-40B4-BE49-F238E27FC236}">
                <a16:creationId xmlns:a16="http://schemas.microsoft.com/office/drawing/2014/main" id="{E00517A5-77D7-450A-9583-340B5748D954}"/>
              </a:ext>
            </a:extLst>
          </p:cNvPr>
          <p:cNvSpPr/>
          <p:nvPr/>
        </p:nvSpPr>
        <p:spPr>
          <a:xfrm>
            <a:off x="7122760" y="410760"/>
            <a:ext cx="288032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8D11A49D-B5D9-4357-AF42-DB6A69F0C344}"/>
              </a:ext>
            </a:extLst>
          </p:cNvPr>
          <p:cNvSpPr/>
          <p:nvPr/>
        </p:nvSpPr>
        <p:spPr>
          <a:xfrm>
            <a:off x="1114105" y="2852936"/>
            <a:ext cx="288032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6A2D1B00-E3E1-49B2-BD39-30D8C9E60BFD}"/>
              </a:ext>
            </a:extLst>
          </p:cNvPr>
          <p:cNvSpPr/>
          <p:nvPr/>
        </p:nvSpPr>
        <p:spPr>
          <a:xfrm>
            <a:off x="5436096" y="5136279"/>
            <a:ext cx="1656184" cy="95274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700803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nummernplatzhalter 5">
            <a:extLst>
              <a:ext uri="{FF2B5EF4-FFF2-40B4-BE49-F238E27FC236}">
                <a16:creationId xmlns:a16="http://schemas.microsoft.com/office/drawing/2014/main" id="{DEE7C24F-E348-4153-9FD3-584E3D6D7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D696BD3-4FAE-4B96-861F-597EBE4B7ECB}" type="slidenum">
              <a:rPr lang="de-CH" altLang="de-DE"/>
              <a:pPr/>
              <a:t>8</a:t>
            </a:fld>
            <a:endParaRPr lang="de-CH" altLang="de-DE"/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828D6456-C9EA-4C53-BCE0-368C3991801E}"/>
              </a:ext>
            </a:extLst>
          </p:cNvPr>
          <p:cNvSpPr txBox="1">
            <a:spLocks/>
          </p:cNvSpPr>
          <p:nvPr/>
        </p:nvSpPr>
        <p:spPr bwMode="auto">
          <a:xfrm>
            <a:off x="678396" y="836712"/>
            <a:ext cx="7787208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de-CH" sz="1600" dirty="0"/>
              <a:t>Benötigte Unterlagen:</a:t>
            </a:r>
            <a:endParaRPr lang="de-CH" sz="1600" b="1" dirty="0"/>
          </a:p>
          <a:p>
            <a:pPr indent="-250825">
              <a:tabLst>
                <a:tab pos="804863" algn="l"/>
              </a:tabLst>
            </a:pPr>
            <a:r>
              <a:rPr lang="de-CH" sz="1600" dirty="0"/>
              <a:t>102 Einzüge und Tabulatoren</a:t>
            </a:r>
          </a:p>
          <a:p>
            <a:pPr indent="-250825"/>
            <a:r>
              <a:rPr lang="de-CH" sz="1600" dirty="0"/>
              <a:t>106 Handout</a:t>
            </a:r>
          </a:p>
          <a:p>
            <a:pPr indent="-250825"/>
            <a:endParaRPr lang="de-CH" sz="1600" dirty="0"/>
          </a:p>
          <a:p>
            <a:pPr marL="92075" indent="0">
              <a:buNone/>
            </a:pPr>
            <a:endParaRPr lang="de-CH" sz="1600" dirty="0"/>
          </a:p>
          <a:p>
            <a:pPr indent="-250825"/>
            <a:r>
              <a:rPr lang="de-CH" sz="1600" dirty="0"/>
              <a:t>Dokgestaltung4_Lösungen102-106 (Aufgabenstellung und Lösungen) </a:t>
            </a:r>
          </a:p>
          <a:p>
            <a:pPr marL="0" indent="0">
              <a:buFontTx/>
              <a:buNone/>
            </a:pPr>
            <a:endParaRPr lang="de-CH" sz="1600" dirty="0"/>
          </a:p>
          <a:p>
            <a:pPr marL="0" indent="0">
              <a:buFontTx/>
              <a:buNone/>
            </a:pPr>
            <a:endParaRPr lang="de-CH" sz="2000" dirty="0"/>
          </a:p>
          <a:p>
            <a:pPr marL="0" indent="0">
              <a:buFontTx/>
              <a:buNone/>
            </a:pPr>
            <a:r>
              <a:rPr lang="de-CH" sz="2000" dirty="0"/>
              <a:t>		</a:t>
            </a:r>
          </a:p>
          <a:p>
            <a:pPr marL="0" indent="0">
              <a:buFontTx/>
              <a:buNone/>
            </a:pPr>
            <a:endParaRPr lang="de-CH" sz="2000" dirty="0"/>
          </a:p>
          <a:p>
            <a:pPr marL="0" indent="0">
              <a:buFontTx/>
              <a:buNone/>
            </a:pPr>
            <a:endParaRPr lang="de-CH" sz="2000" dirty="0"/>
          </a:p>
          <a:p>
            <a:pPr marL="0" indent="0">
              <a:buFontTx/>
              <a:buNone/>
            </a:pPr>
            <a:endParaRPr lang="de-CH" sz="2000" dirty="0"/>
          </a:p>
        </p:txBody>
      </p:sp>
    </p:spTree>
    <p:extLst>
      <p:ext uri="{BB962C8B-B14F-4D97-AF65-F5344CB8AC3E}">
        <p14:creationId xmlns:p14="http://schemas.microsoft.com/office/powerpoint/2010/main" val="200318523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4128E13B0D334BA315F3775C0F97AB" ma:contentTypeVersion="8" ma:contentTypeDescription="Ein neues Dokument erstellen." ma:contentTypeScope="" ma:versionID="50e67fda5079662927e1fb09de71529e">
  <xsd:schema xmlns:xsd="http://www.w3.org/2001/XMLSchema" xmlns:xs="http://www.w3.org/2001/XMLSchema" xmlns:p="http://schemas.microsoft.com/office/2006/metadata/properties" xmlns:ns2="39b2766b-c11e-4d34-ae90-b418efdcb7ee" xmlns:ns3="7dbffd17-55a7-4b25-b20c-462d16bbe781" targetNamespace="http://schemas.microsoft.com/office/2006/metadata/properties" ma:root="true" ma:fieldsID="a5408554e61b4976eb24a3d8c92862ea" ns2:_="" ns3:_="">
    <xsd:import namespace="39b2766b-c11e-4d34-ae90-b418efdcb7ee"/>
    <xsd:import namespace="7dbffd17-55a7-4b25-b20c-462d16bbe7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9b2766b-c11e-4d34-ae90-b418efdcb7e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ildmarkierungen" ma:readOnly="false" ma:fieldId="{5cf76f15-5ced-4ddc-b409-7134ff3c332f}" ma:taxonomyMulti="true" ma:sspId="d3ebf75d-a44c-490e-b061-5d1ad43ecb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bffd17-55a7-4b25-b20c-462d16bbe781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f83ad16-6433-42a5-99d8-c6c549438078}" ma:internalName="TaxCatchAll" ma:showField="CatchAllData" ma:web="7dbffd17-55a7-4b25-b20c-462d16bbe7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dbffd17-55a7-4b25-b20c-462d16bbe781" xsi:nil="true"/>
    <lcf76f155ced4ddcb4097134ff3c332f xmlns="39b2766b-c11e-4d34-ae90-b418efdcb7ee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BCDF272-9B5B-4E43-8D11-C78868E5517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11C19-A4B3-46E2-92BF-A371C5610C0B}"/>
</file>

<file path=customXml/itemProps3.xml><?xml version="1.0" encoding="utf-8"?>
<ds:datastoreItem xmlns:ds="http://schemas.openxmlformats.org/officeDocument/2006/customXml" ds:itemID="{2F61FB0A-11EA-4478-9D8C-68F0C53068C7}">
  <ds:schemaRefs>
    <ds:schemaRef ds:uri="http://schemas.microsoft.com/office/2006/metadata/properties"/>
    <ds:schemaRef ds:uri="http://schemas.microsoft.com/office/infopath/2007/PartnerControls"/>
    <ds:schemaRef ds:uri="c340094c-ec35-4f14-ab5c-7fec08527a4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222</Words>
  <Application>Microsoft Office PowerPoint</Application>
  <PresentationFormat>Bildschirmpräsentation (4:3)</PresentationFormat>
  <Paragraphs>103</Paragraphs>
  <Slides>8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Standarddesign</vt:lpstr>
      <vt:lpstr>Nachschulungskurse IKT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Nachschulungskurse IKT  Schuljahr 19-20 1. Semester</dc:title>
  <dc:creator>Baldinger Christoph</dc:creator>
  <cp:lastModifiedBy>Eva Ravnikar</cp:lastModifiedBy>
  <cp:revision>23</cp:revision>
  <dcterms:created xsi:type="dcterms:W3CDTF">2019-11-30T21:38:45Z</dcterms:created>
  <dcterms:modified xsi:type="dcterms:W3CDTF">2023-05-24T09:50:58Z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0x010100FA4128E13B0D334BA315F3775C0F97AB</vt:lpwstr>
  </property>
</Properties>
</file>